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B9E14-0FC4-4A15-ADB6-8B64373EDE6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6AB4-DC18-470E-BBB4-EF3CEE8F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6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29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44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96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2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5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32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04EDC37-C798-445B-B1F1-12F22C8FB4C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D262AD-B9D5-4F94-BBEA-6A94EA2F019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65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 to Mrs. </a:t>
            </a:r>
            <a:r>
              <a:rPr lang="en-US" dirty="0" err="1" smtClean="0"/>
              <a:t>mccrickard</a:t>
            </a:r>
            <a:r>
              <a:rPr lang="en-US" dirty="0" smtClean="0"/>
              <a:t> </a:t>
            </a:r>
            <a:r>
              <a:rPr lang="en-US" dirty="0" smtClean="0"/>
              <a:t>and Mrs. </a:t>
            </a:r>
            <a:r>
              <a:rPr lang="en-US" dirty="0" smtClean="0"/>
              <a:t>Boggs’ </a:t>
            </a:r>
            <a:r>
              <a:rPr lang="en-US" dirty="0" smtClean="0"/>
              <a:t>Class!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Holly Springs Elementary School</a:t>
            </a:r>
          </a:p>
          <a:p>
            <a:pPr algn="ctr"/>
            <a:r>
              <a:rPr lang="en-US" dirty="0" smtClean="0"/>
              <a:t>Track 4 Kindergarten</a:t>
            </a:r>
          </a:p>
          <a:p>
            <a:pPr algn="ctr"/>
            <a:r>
              <a:rPr lang="en-US" dirty="0" smtClean="0"/>
              <a:t>919-557-2660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8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behavior intervention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553" y="1905000"/>
            <a:ext cx="9720073" cy="4213860"/>
          </a:xfrm>
        </p:spPr>
        <p:txBody>
          <a:bodyPr>
            <a:normAutofit lnSpcReduction="10000"/>
          </a:bodyPr>
          <a:lstStyle/>
          <a:p>
            <a:pPr algn="ctr"/>
            <a:endParaRPr lang="en-US" sz="3000" b="1" dirty="0" smtClean="0"/>
          </a:p>
          <a:p>
            <a:pPr algn="ctr"/>
            <a:r>
              <a:rPr lang="en-US" sz="5700" b="1" dirty="0" smtClean="0"/>
              <a:t>S- Safe</a:t>
            </a:r>
          </a:p>
          <a:p>
            <a:pPr algn="ctr"/>
            <a:r>
              <a:rPr lang="en-US" sz="5700" b="1" dirty="0" smtClean="0"/>
              <a:t>P- Polite</a:t>
            </a:r>
          </a:p>
          <a:p>
            <a:pPr algn="ctr"/>
            <a:r>
              <a:rPr lang="en-US" sz="5700" b="1" dirty="0" smtClean="0"/>
              <a:t>O- On Task</a:t>
            </a:r>
          </a:p>
          <a:p>
            <a:pPr algn="ctr"/>
            <a:r>
              <a:rPr lang="en-US" sz="5700" b="1" dirty="0" smtClean="0"/>
              <a:t>T- Teamwork</a:t>
            </a:r>
          </a:p>
          <a:p>
            <a:pPr algn="ctr"/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19085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227262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Purple</a:t>
            </a:r>
            <a:r>
              <a:rPr lang="en-US" sz="2800" dirty="0" smtClean="0"/>
              <a:t> folder goes home daily. Please check each night and return the next day.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Any information/forms/money goes in the </a:t>
            </a:r>
            <a:r>
              <a:rPr lang="en-US" sz="2800" dirty="0" smtClean="0">
                <a:solidFill>
                  <a:srgbClr val="7030A0"/>
                </a:solidFill>
              </a:rPr>
              <a:t>purple</a:t>
            </a:r>
            <a:r>
              <a:rPr lang="en-US" sz="2800" dirty="0" smtClean="0"/>
              <a:t> folder for teacher to check.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Money must be in a sealed envelope labeled with your child’s name and what it is for.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Weekly newsletters will be emailed or posted on class website.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Please email me first with any questions or concerns.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50" name="Picture 10" descr="Parent Educator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33201"/>
            <a:ext cx="2115213" cy="209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45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Staggered Entry: July 31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-August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(only come on your assigned day)</a:t>
            </a:r>
          </a:p>
          <a:p>
            <a:pPr marL="0" indent="0">
              <a:buNone/>
            </a:pPr>
            <a:r>
              <a:rPr lang="en-US" sz="2800" dirty="0" smtClean="0"/>
              <a:t>- Bring lunch (unless buying) and snack to staggered entry day.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All Students: August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1800" baseline="300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4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0150" y="1352550"/>
            <a:ext cx="8953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Thank you for coming! We look forward to a wonderful year! </a:t>
            </a:r>
            <a:endParaRPr lang="en-US" sz="6600" dirty="0"/>
          </a:p>
        </p:txBody>
      </p:sp>
      <p:pic>
        <p:nvPicPr>
          <p:cNvPr id="6150" name="Picture 6" descr="Image result for kindergarten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4491871"/>
            <a:ext cx="78867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92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Day in kindergarten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8:50: Arrival &amp; Morning Routine</a:t>
            </a:r>
          </a:p>
          <a:p>
            <a:r>
              <a:rPr lang="en-US" sz="2600" dirty="0"/>
              <a:t>9:20-11:50: English Language Arts Block (Writing, Daily 5, </a:t>
            </a:r>
            <a:r>
              <a:rPr lang="en-US" sz="2600" dirty="0" err="1"/>
              <a:t>Letterland</a:t>
            </a:r>
            <a:r>
              <a:rPr lang="en-US" sz="2600" dirty="0"/>
              <a:t>)</a:t>
            </a:r>
          </a:p>
          <a:p>
            <a:r>
              <a:rPr lang="en-US" sz="2600" dirty="0"/>
              <a:t>11:55-12:40: Specials (Art, Music, PE, Media, Technology)</a:t>
            </a:r>
          </a:p>
          <a:p>
            <a:r>
              <a:rPr lang="en-US" sz="2600" dirty="0" smtClean="0"/>
              <a:t>12:50-1:20: </a:t>
            </a:r>
            <a:r>
              <a:rPr lang="en-US" sz="2600" dirty="0"/>
              <a:t>Lunch</a:t>
            </a:r>
          </a:p>
          <a:p>
            <a:r>
              <a:rPr lang="en-US" sz="2600" dirty="0"/>
              <a:t>1:20-2:30: Math</a:t>
            </a:r>
          </a:p>
          <a:p>
            <a:r>
              <a:rPr lang="en-US" sz="2600" dirty="0"/>
              <a:t>2:30-3:00: Recess</a:t>
            </a:r>
          </a:p>
          <a:p>
            <a:r>
              <a:rPr lang="en-US" sz="2600" dirty="0"/>
              <a:t>3:00-3:50: Science/Social Studies</a:t>
            </a:r>
          </a:p>
          <a:p>
            <a:r>
              <a:rPr lang="en-US" sz="2600" dirty="0"/>
              <a:t>3:50: Dismissal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Image result for kindergart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3706367"/>
            <a:ext cx="3776912" cy="280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62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28" y="2239962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Art (oversized t-shirt)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Music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PE (wear tennis shoes)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Media (return library books each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Technology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*A weekly schedule of specials will be posted on the class website.*</a:t>
            </a:r>
            <a:endParaRPr lang="en-US" sz="2400" dirty="0"/>
          </a:p>
        </p:txBody>
      </p:sp>
      <p:pic>
        <p:nvPicPr>
          <p:cNvPr id="11266" name="Picture 2" descr="Image result for related art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1353029"/>
            <a:ext cx="3108325" cy="355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96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based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1: </a:t>
            </a:r>
            <a:r>
              <a:rPr lang="en-US" sz="3200" dirty="0" smtClean="0"/>
              <a:t>I am starting to learn this. I can’t do it by myself yet.</a:t>
            </a:r>
          </a:p>
          <a:p>
            <a:r>
              <a:rPr lang="en-US" sz="3200" b="1" dirty="0" smtClean="0"/>
              <a:t>2: </a:t>
            </a:r>
            <a:r>
              <a:rPr lang="en-US" sz="3200" dirty="0" smtClean="0"/>
              <a:t>I am starting to understand. Sometimes I need help or an example.</a:t>
            </a:r>
          </a:p>
          <a:p>
            <a:r>
              <a:rPr lang="en-US" sz="3200" b="1" dirty="0" smtClean="0"/>
              <a:t>3: </a:t>
            </a:r>
            <a:r>
              <a:rPr lang="en-US" sz="3200" dirty="0" smtClean="0"/>
              <a:t>I can do this by myself. I can show how I understand. I make little or no mistakes.</a:t>
            </a:r>
          </a:p>
          <a:p>
            <a:r>
              <a:rPr lang="en-US" sz="3200" b="1" dirty="0" smtClean="0"/>
              <a:t>4: </a:t>
            </a:r>
            <a:r>
              <a:rPr lang="en-US" sz="3200" dirty="0" smtClean="0"/>
              <a:t>I am working on a higher level. I can teach others how to do this. I can explain. </a:t>
            </a:r>
            <a:endParaRPr lang="en-US" sz="3200" dirty="0"/>
          </a:p>
        </p:txBody>
      </p:sp>
      <p:pic>
        <p:nvPicPr>
          <p:cNvPr id="9218" name="Picture 2" descr="Image result for numbers 1-4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3886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65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cards and interims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Report cards will be sent home each quarter.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Interims will go home halfway through each quarter.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Conferences will be held at the end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quarters.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Two face-to-face conferences are required during the school year.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*Information on NC Common Core Standards can be found online. Please refer to the Kindergarten “I Can” statements.*</a:t>
            </a:r>
            <a:endParaRPr lang="en-US" sz="2800" dirty="0"/>
          </a:p>
        </p:txBody>
      </p:sp>
      <p:pic>
        <p:nvPicPr>
          <p:cNvPr id="8196" name="Picture 4" descr="Take My Advice He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9293"/>
            <a:ext cx="2632074" cy="217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52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47" y="2079053"/>
            <a:ext cx="10034753" cy="417786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Should only take about 15-20 minutes a night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Nightly Reading (</a:t>
            </a:r>
            <a:r>
              <a:rPr lang="en-US" sz="2800" dirty="0" err="1" smtClean="0"/>
              <a:t>RazKids</a:t>
            </a:r>
            <a:r>
              <a:rPr lang="en-US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Weekly Homework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Math Practice Sheets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*We encourage you to help your child with their homework, but our main goal is that students would learn to do this independently.*</a:t>
            </a:r>
          </a:p>
        </p:txBody>
      </p:sp>
      <p:pic>
        <p:nvPicPr>
          <p:cNvPr id="5122" name="Picture 2" descr="Image result for homework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2801070"/>
            <a:ext cx="3219450" cy="239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17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681" y="2084832"/>
            <a:ext cx="9720073" cy="430231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Center Volunteers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Field Trip Chaperone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O’Holly</a:t>
            </a:r>
            <a:r>
              <a:rPr lang="en-US" sz="2800" dirty="0" smtClean="0"/>
              <a:t> Night Class Coordinator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Classroom Learning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Lunch Helpers (first week of school)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600" dirty="0" smtClean="0"/>
              <a:t>*You must register in the computer lab to be an approved volunteer.*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Image result for volunte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328" y="1675480"/>
            <a:ext cx="2309622" cy="305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266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 note or call to the front office is required for any change of transportation.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Please help your child learn their carpool number and/or bus number. </a:t>
            </a:r>
            <a:endParaRPr lang="en-US" sz="2800" dirty="0"/>
          </a:p>
        </p:txBody>
      </p:sp>
      <p:pic>
        <p:nvPicPr>
          <p:cNvPr id="4098" name="Picture 2" descr="Image result for school bu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3455194"/>
            <a:ext cx="4537075" cy="34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72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 and Snack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30398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If you would like to come have lunch with your child, meet us in front of the cafeteria.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No lunch visitors for the first 2 weeks of school.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Keep your child’s lunch account full.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You can limit snack/extra purchases through the online 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Keep snack separate from lunch. Please make sure your child knows what is snack.</a:t>
            </a:r>
          </a:p>
          <a:p>
            <a:pPr marL="0" indent="0" algn="ctr">
              <a:buNone/>
            </a:pPr>
            <a:r>
              <a:rPr lang="en-US" sz="2400" dirty="0" smtClean="0"/>
              <a:t>*You may send in treats for your child’s birthday. Please email me and let me know. All treats must be commercially made.*</a:t>
            </a:r>
            <a:endParaRPr lang="en-US" sz="2400" dirty="0"/>
          </a:p>
        </p:txBody>
      </p:sp>
      <p:pic>
        <p:nvPicPr>
          <p:cNvPr id="7170" name="Picture 2" descr="Image result for lunc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01" y="152399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snack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099" y="152399"/>
            <a:ext cx="2152651" cy="211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81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1253</TotalTime>
  <Words>591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Integral</vt:lpstr>
      <vt:lpstr>Welcome to Mrs. mccrickard and Mrs. Boggs’ Class!</vt:lpstr>
      <vt:lpstr>Typical Day in kindergarten</vt:lpstr>
      <vt:lpstr>specials</vt:lpstr>
      <vt:lpstr>Standards based grading</vt:lpstr>
      <vt:lpstr>Report cards and interims</vt:lpstr>
      <vt:lpstr>Homework</vt:lpstr>
      <vt:lpstr>Volunteer opportunities</vt:lpstr>
      <vt:lpstr>transportation</vt:lpstr>
      <vt:lpstr>Lunch and Snack</vt:lpstr>
      <vt:lpstr>Positive behavior intervention system</vt:lpstr>
      <vt:lpstr>communication</vt:lpstr>
      <vt:lpstr>Reminders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Mrs. Nix and Mrs. Bonnet’s Class!</dc:title>
  <dc:creator>Kristin Nix</dc:creator>
  <cp:lastModifiedBy>Anna McCrickard</cp:lastModifiedBy>
  <cp:revision>14</cp:revision>
  <cp:lastPrinted>2017-07-27T22:42:45Z</cp:lastPrinted>
  <dcterms:created xsi:type="dcterms:W3CDTF">2017-06-22T14:31:10Z</dcterms:created>
  <dcterms:modified xsi:type="dcterms:W3CDTF">2017-07-28T12:26:19Z</dcterms:modified>
</cp:coreProperties>
</file>